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28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Projection CDS View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Create/Implement Behaviour Definition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 Service Binding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9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262</Words>
  <Application>Microsoft Office PowerPoint</Application>
  <PresentationFormat>Custom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2021-09-12T13:55:31Z</dcterms:modified>
</cp:coreProperties>
</file>